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747" r:id="rId2"/>
    <p:sldId id="740" r:id="rId3"/>
    <p:sldId id="754" r:id="rId4"/>
    <p:sldId id="746" r:id="rId5"/>
    <p:sldId id="755" r:id="rId6"/>
    <p:sldId id="745" r:id="rId7"/>
    <p:sldId id="748" r:id="rId8"/>
    <p:sldId id="749" r:id="rId9"/>
    <p:sldId id="744" r:id="rId10"/>
    <p:sldId id="750" r:id="rId11"/>
    <p:sldId id="751" r:id="rId12"/>
    <p:sldId id="753" r:id="rId13"/>
    <p:sldId id="741" r:id="rId14"/>
    <p:sldId id="743" r:id="rId15"/>
    <p:sldId id="75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d921d30ff90c978" providerId="LiveId" clId="{06E3D6AA-7AEC-4CDB-9291-0C3C4CE9578A}"/>
    <pc:docChg chg="undo custSel addSld modSld">
      <pc:chgData name="" userId="8d921d30ff90c978" providerId="LiveId" clId="{06E3D6AA-7AEC-4CDB-9291-0C3C4CE9578A}" dt="2025-01-06T20:16:49.415" v="748" actId="1076"/>
      <pc:docMkLst>
        <pc:docMk/>
      </pc:docMkLst>
      <pc:sldChg chg="addSp delSp modSp">
        <pc:chgData name="" userId="8d921d30ff90c978" providerId="LiveId" clId="{06E3D6AA-7AEC-4CDB-9291-0C3C4CE9578A}" dt="2025-01-06T18:05:30.143" v="113" actId="14100"/>
        <pc:sldMkLst>
          <pc:docMk/>
          <pc:sldMk cId="226554033" sldId="740"/>
        </pc:sldMkLst>
        <pc:spChg chg="mod">
          <ac:chgData name="" userId="8d921d30ff90c978" providerId="LiveId" clId="{06E3D6AA-7AEC-4CDB-9291-0C3C4CE9578A}" dt="2025-01-06T14:12:03.570" v="7" actId="20577"/>
          <ac:spMkLst>
            <pc:docMk/>
            <pc:sldMk cId="226554033" sldId="740"/>
            <ac:spMk id="3074" creationId="{9153E127-9250-4635-AA27-E818B5AAF878}"/>
          </ac:spMkLst>
        </pc:spChg>
        <pc:picChg chg="add del mod">
          <ac:chgData name="" userId="8d921d30ff90c978" providerId="LiveId" clId="{06E3D6AA-7AEC-4CDB-9291-0C3C4CE9578A}" dt="2025-01-06T18:04:56.009" v="109" actId="478"/>
          <ac:picMkLst>
            <pc:docMk/>
            <pc:sldMk cId="226554033" sldId="740"/>
            <ac:picMk id="2" creationId="{11570987-A9A9-44CF-803F-ED8172AB4E98}"/>
          </ac:picMkLst>
        </pc:picChg>
        <pc:picChg chg="add mod">
          <ac:chgData name="" userId="8d921d30ff90c978" providerId="LiveId" clId="{06E3D6AA-7AEC-4CDB-9291-0C3C4CE9578A}" dt="2025-01-06T18:05:30.143" v="113" actId="14100"/>
          <ac:picMkLst>
            <pc:docMk/>
            <pc:sldMk cId="226554033" sldId="740"/>
            <ac:picMk id="3" creationId="{0576BE02-69BA-4B93-B3C8-0B2D038B4A6D}"/>
          </ac:picMkLst>
        </pc:picChg>
        <pc:picChg chg="del">
          <ac:chgData name="" userId="8d921d30ff90c978" providerId="LiveId" clId="{06E3D6AA-7AEC-4CDB-9291-0C3C4CE9578A}" dt="2025-01-06T14:11:55.322" v="2" actId="478"/>
          <ac:picMkLst>
            <pc:docMk/>
            <pc:sldMk cId="226554033" sldId="740"/>
            <ac:picMk id="12" creationId="{3712C8A3-988E-42C6-BEB1-CC0B4C530911}"/>
          </ac:picMkLst>
        </pc:picChg>
        <pc:picChg chg="mod">
          <ac:chgData name="" userId="8d921d30ff90c978" providerId="LiveId" clId="{06E3D6AA-7AEC-4CDB-9291-0C3C4CE9578A}" dt="2025-01-06T18:04:29.949" v="108" actId="1076"/>
          <ac:picMkLst>
            <pc:docMk/>
            <pc:sldMk cId="226554033" sldId="740"/>
            <ac:picMk id="14" creationId="{942F5028-538A-43D6-80F9-D52512518740}"/>
          </ac:picMkLst>
        </pc:picChg>
      </pc:sldChg>
      <pc:sldChg chg="modSp">
        <pc:chgData name="" userId="8d921d30ff90c978" providerId="LiveId" clId="{06E3D6AA-7AEC-4CDB-9291-0C3C4CE9578A}" dt="2025-01-06T14:13:37.466" v="42" actId="20577"/>
        <pc:sldMkLst>
          <pc:docMk/>
          <pc:sldMk cId="284385885" sldId="741"/>
        </pc:sldMkLst>
        <pc:spChg chg="mod">
          <ac:chgData name="" userId="8d921d30ff90c978" providerId="LiveId" clId="{06E3D6AA-7AEC-4CDB-9291-0C3C4CE9578A}" dt="2025-01-06T14:13:05.546" v="34" actId="20577"/>
          <ac:spMkLst>
            <pc:docMk/>
            <pc:sldMk cId="284385885" sldId="741"/>
            <ac:spMk id="2" creationId="{5FB3889A-314E-49FD-AE37-CD8A4E4C9D6D}"/>
          </ac:spMkLst>
        </pc:spChg>
        <pc:spChg chg="mod">
          <ac:chgData name="" userId="8d921d30ff90c978" providerId="LiveId" clId="{06E3D6AA-7AEC-4CDB-9291-0C3C4CE9578A}" dt="2025-01-06T14:13:37.466" v="42" actId="20577"/>
          <ac:spMkLst>
            <pc:docMk/>
            <pc:sldMk cId="284385885" sldId="741"/>
            <ac:spMk id="3" creationId="{3D015B1B-59EF-4DBF-B160-BD29493F8E81}"/>
          </ac:spMkLst>
        </pc:spChg>
        <pc:spChg chg="mod">
          <ac:chgData name="" userId="8d921d30ff90c978" providerId="LiveId" clId="{06E3D6AA-7AEC-4CDB-9291-0C3C4CE9578A}" dt="2025-01-06T14:13:28.882" v="38" actId="20577"/>
          <ac:spMkLst>
            <pc:docMk/>
            <pc:sldMk cId="284385885" sldId="741"/>
            <ac:spMk id="5" creationId="{3FEEDC66-4E02-4A2E-93EA-AE5EEAC02FE5}"/>
          </ac:spMkLst>
        </pc:spChg>
        <pc:spChg chg="mod">
          <ac:chgData name="" userId="8d921d30ff90c978" providerId="LiveId" clId="{06E3D6AA-7AEC-4CDB-9291-0C3C4CE9578A}" dt="2025-01-06T14:12:59.665" v="30" actId="20577"/>
          <ac:spMkLst>
            <pc:docMk/>
            <pc:sldMk cId="284385885" sldId="741"/>
            <ac:spMk id="3074" creationId="{9153E127-9250-4635-AA27-E818B5AAF878}"/>
          </ac:spMkLst>
        </pc:spChg>
      </pc:sldChg>
      <pc:sldChg chg="addSp delSp modSp">
        <pc:chgData name="" userId="8d921d30ff90c978" providerId="LiveId" clId="{06E3D6AA-7AEC-4CDB-9291-0C3C4CE9578A}" dt="2025-01-06T18:33:46.650" v="446" actId="1076"/>
        <pc:sldMkLst>
          <pc:docMk/>
          <pc:sldMk cId="3290226309" sldId="743"/>
        </pc:sldMkLst>
        <pc:graphicFrameChg chg="del modGraphic">
          <ac:chgData name="" userId="8d921d30ff90c978" providerId="LiveId" clId="{06E3D6AA-7AEC-4CDB-9291-0C3C4CE9578A}" dt="2025-01-06T18:33:36.984" v="441" actId="478"/>
          <ac:graphicFrameMkLst>
            <pc:docMk/>
            <pc:sldMk cId="3290226309" sldId="743"/>
            <ac:graphicFrameMk id="5" creationId="{E360B824-9B19-429E-80CB-7B214F20F52E}"/>
          </ac:graphicFrameMkLst>
        </pc:graphicFrameChg>
        <pc:picChg chg="add mod">
          <ac:chgData name="" userId="8d921d30ff90c978" providerId="LiveId" clId="{06E3D6AA-7AEC-4CDB-9291-0C3C4CE9578A}" dt="2025-01-06T18:33:46.650" v="446" actId="1076"/>
          <ac:picMkLst>
            <pc:docMk/>
            <pc:sldMk cId="3290226309" sldId="743"/>
            <ac:picMk id="2" creationId="{594E64A2-64D8-403D-B3E2-A43B2567E03E}"/>
          </ac:picMkLst>
        </pc:picChg>
      </pc:sldChg>
      <pc:sldChg chg="addSp delSp modSp">
        <pc:chgData name="" userId="8d921d30ff90c978" providerId="LiveId" clId="{06E3D6AA-7AEC-4CDB-9291-0C3C4CE9578A}" dt="2025-01-06T20:10:17.934" v="476" actId="20577"/>
        <pc:sldMkLst>
          <pc:docMk/>
          <pc:sldMk cId="644857946" sldId="744"/>
        </pc:sldMkLst>
        <pc:spChg chg="mod">
          <ac:chgData name="" userId="8d921d30ff90c978" providerId="LiveId" clId="{06E3D6AA-7AEC-4CDB-9291-0C3C4CE9578A}" dt="2025-01-06T20:10:17.934" v="476" actId="20577"/>
          <ac:spMkLst>
            <pc:docMk/>
            <pc:sldMk cId="644857946" sldId="744"/>
            <ac:spMk id="5" creationId="{05D0D7D0-977E-4FEE-BF26-24E1AADC3385}"/>
          </ac:spMkLst>
        </pc:spChg>
        <pc:spChg chg="mod">
          <ac:chgData name="" userId="8d921d30ff90c978" providerId="LiveId" clId="{06E3D6AA-7AEC-4CDB-9291-0C3C4CE9578A}" dt="2025-01-06T14:12:33.810" v="22" actId="20577"/>
          <ac:spMkLst>
            <pc:docMk/>
            <pc:sldMk cId="644857946" sldId="744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18:28:35.154" v="351" actId="1076"/>
          <ac:picMkLst>
            <pc:docMk/>
            <pc:sldMk cId="644857946" sldId="744"/>
            <ac:picMk id="2" creationId="{B4A00E64-D4F3-46E1-8329-150FAE6CDAE6}"/>
          </ac:picMkLst>
        </pc:picChg>
        <pc:picChg chg="del">
          <ac:chgData name="" userId="8d921d30ff90c978" providerId="LiveId" clId="{06E3D6AA-7AEC-4CDB-9291-0C3C4CE9578A}" dt="2025-01-06T18:25:21.238" v="279" actId="478"/>
          <ac:picMkLst>
            <pc:docMk/>
            <pc:sldMk cId="644857946" sldId="744"/>
            <ac:picMk id="8" creationId="{18305ED7-03D8-48D5-A28C-3EBE908D9A62}"/>
          </ac:picMkLst>
        </pc:picChg>
      </pc:sldChg>
      <pc:sldChg chg="addSp delSp modSp">
        <pc:chgData name="" userId="8d921d30ff90c978" providerId="LiveId" clId="{06E3D6AA-7AEC-4CDB-9291-0C3C4CE9578A}" dt="2025-01-06T18:24:03.896" v="263" actId="20577"/>
        <pc:sldMkLst>
          <pc:docMk/>
          <pc:sldMk cId="3703012785" sldId="745"/>
        </pc:sldMkLst>
        <pc:spChg chg="mod">
          <ac:chgData name="" userId="8d921d30ff90c978" providerId="LiveId" clId="{06E3D6AA-7AEC-4CDB-9291-0C3C4CE9578A}" dt="2025-01-06T18:24:03.896" v="263" actId="20577"/>
          <ac:spMkLst>
            <pc:docMk/>
            <pc:sldMk cId="3703012785" sldId="745"/>
            <ac:spMk id="5" creationId="{4DF64FE4-64ED-4F78-8BBA-07FD7BD725BD}"/>
          </ac:spMkLst>
        </pc:spChg>
        <pc:spChg chg="mod">
          <ac:chgData name="" userId="8d921d30ff90c978" providerId="LiveId" clId="{06E3D6AA-7AEC-4CDB-9291-0C3C4CE9578A}" dt="2025-01-06T14:12:21.814" v="16" actId="20577"/>
          <ac:spMkLst>
            <pc:docMk/>
            <pc:sldMk cId="3703012785" sldId="745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18:21:36.315" v="237" actId="1076"/>
          <ac:picMkLst>
            <pc:docMk/>
            <pc:sldMk cId="3703012785" sldId="745"/>
            <ac:picMk id="2" creationId="{27939013-1964-4D83-9DBB-12ADFA4931A9}"/>
          </ac:picMkLst>
        </pc:picChg>
        <pc:picChg chg="del">
          <ac:chgData name="" userId="8d921d30ff90c978" providerId="LiveId" clId="{06E3D6AA-7AEC-4CDB-9291-0C3C4CE9578A}" dt="2025-01-06T18:20:38.655" v="213" actId="478"/>
          <ac:picMkLst>
            <pc:docMk/>
            <pc:sldMk cId="3703012785" sldId="745"/>
            <ac:picMk id="8" creationId="{AF8F6603-A0CA-4904-BB1C-5468E84E3CE5}"/>
          </ac:picMkLst>
        </pc:picChg>
      </pc:sldChg>
      <pc:sldChg chg="addSp delSp modSp">
        <pc:chgData name="" userId="8d921d30ff90c978" providerId="LiveId" clId="{06E3D6AA-7AEC-4CDB-9291-0C3C4CE9578A}" dt="2025-01-06T18:18:29.697" v="201" actId="1076"/>
        <pc:sldMkLst>
          <pc:docMk/>
          <pc:sldMk cId="79790159" sldId="746"/>
        </pc:sldMkLst>
        <pc:spChg chg="mod">
          <ac:chgData name="" userId="8d921d30ff90c978" providerId="LiveId" clId="{06E3D6AA-7AEC-4CDB-9291-0C3C4CE9578A}" dt="2025-01-06T18:18:29.697" v="201" actId="1076"/>
          <ac:spMkLst>
            <pc:docMk/>
            <pc:sldMk cId="79790159" sldId="746"/>
            <ac:spMk id="5" creationId="{5755E3B8-DC96-4759-9217-DB36090C02C1}"/>
          </ac:spMkLst>
        </pc:spChg>
        <pc:spChg chg="mod">
          <ac:chgData name="" userId="8d921d30ff90c978" providerId="LiveId" clId="{06E3D6AA-7AEC-4CDB-9291-0C3C4CE9578A}" dt="2025-01-06T14:12:16.762" v="14" actId="20577"/>
          <ac:spMkLst>
            <pc:docMk/>
            <pc:sldMk cId="79790159" sldId="746"/>
            <ac:spMk id="3074" creationId="{9153E127-9250-4635-AA27-E818B5AAF878}"/>
          </ac:spMkLst>
        </pc:spChg>
        <pc:picChg chg="add mod modCrop">
          <ac:chgData name="" userId="8d921d30ff90c978" providerId="LiveId" clId="{06E3D6AA-7AEC-4CDB-9291-0C3C4CE9578A}" dt="2025-01-06T18:16:26.320" v="189" actId="1076"/>
          <ac:picMkLst>
            <pc:docMk/>
            <pc:sldMk cId="79790159" sldId="746"/>
            <ac:picMk id="2" creationId="{0D4E7635-07E8-4FFD-93C8-26E8BEACC8C8}"/>
          </ac:picMkLst>
        </pc:picChg>
        <pc:picChg chg="add del mod">
          <ac:chgData name="" userId="8d921d30ff90c978" providerId="LiveId" clId="{06E3D6AA-7AEC-4CDB-9291-0C3C4CE9578A}" dt="2025-01-06T18:17:03.815" v="192" actId="478"/>
          <ac:picMkLst>
            <pc:docMk/>
            <pc:sldMk cId="79790159" sldId="746"/>
            <ac:picMk id="3" creationId="{09084496-D7E3-4B32-9785-B4CBE406F4C4}"/>
          </ac:picMkLst>
        </pc:picChg>
        <pc:picChg chg="add mod">
          <ac:chgData name="" userId="8d921d30ff90c978" providerId="LiveId" clId="{06E3D6AA-7AEC-4CDB-9291-0C3C4CE9578A}" dt="2025-01-06T18:17:18.291" v="197" actId="1076"/>
          <ac:picMkLst>
            <pc:docMk/>
            <pc:sldMk cId="79790159" sldId="746"/>
            <ac:picMk id="4" creationId="{5813FF21-2EC3-45C0-B2EC-FC6F520937F0}"/>
          </ac:picMkLst>
        </pc:picChg>
        <pc:picChg chg="del">
          <ac:chgData name="" userId="8d921d30ff90c978" providerId="LiveId" clId="{06E3D6AA-7AEC-4CDB-9291-0C3C4CE9578A}" dt="2025-01-06T16:38:05.176" v="65" actId="478"/>
          <ac:picMkLst>
            <pc:docMk/>
            <pc:sldMk cId="79790159" sldId="746"/>
            <ac:picMk id="9" creationId="{0FDE220B-A64C-431D-A822-A7BBB72228AF}"/>
          </ac:picMkLst>
        </pc:picChg>
      </pc:sldChg>
      <pc:sldChg chg="modSp">
        <pc:chgData name="" userId="8d921d30ff90c978" providerId="LiveId" clId="{06E3D6AA-7AEC-4CDB-9291-0C3C4CE9578A}" dt="2025-01-06T14:15:44.545" v="59" actId="20577"/>
        <pc:sldMkLst>
          <pc:docMk/>
          <pc:sldMk cId="445444350" sldId="747"/>
        </pc:sldMkLst>
        <pc:spChg chg="mod">
          <ac:chgData name="" userId="8d921d30ff90c978" providerId="LiveId" clId="{06E3D6AA-7AEC-4CDB-9291-0C3C4CE9578A}" dt="2025-01-06T14:15:44.545" v="59" actId="20577"/>
          <ac:spMkLst>
            <pc:docMk/>
            <pc:sldMk cId="445444350" sldId="747"/>
            <ac:spMk id="2" creationId="{70300A88-6BA8-4ED9-BE88-404B0232C2DD}"/>
          </ac:spMkLst>
        </pc:spChg>
        <pc:spChg chg="mod">
          <ac:chgData name="" userId="8d921d30ff90c978" providerId="LiveId" clId="{06E3D6AA-7AEC-4CDB-9291-0C3C4CE9578A}" dt="2025-01-06T14:11:44.946" v="1" actId="20577"/>
          <ac:spMkLst>
            <pc:docMk/>
            <pc:sldMk cId="445444350" sldId="747"/>
            <ac:spMk id="3074" creationId="{9153E127-9250-4635-AA27-E818B5AAF878}"/>
          </ac:spMkLst>
        </pc:spChg>
      </pc:sldChg>
      <pc:sldChg chg="modSp">
        <pc:chgData name="" userId="8d921d30ff90c978" providerId="LiveId" clId="{06E3D6AA-7AEC-4CDB-9291-0C3C4CE9578A}" dt="2025-01-06T18:24:56.175" v="273" actId="20577"/>
        <pc:sldMkLst>
          <pc:docMk/>
          <pc:sldMk cId="2853933347" sldId="748"/>
        </pc:sldMkLst>
        <pc:spChg chg="mod">
          <ac:chgData name="" userId="8d921d30ff90c978" providerId="LiveId" clId="{06E3D6AA-7AEC-4CDB-9291-0C3C4CE9578A}" dt="2025-01-06T18:24:56.175" v="273" actId="20577"/>
          <ac:spMkLst>
            <pc:docMk/>
            <pc:sldMk cId="2853933347" sldId="748"/>
            <ac:spMk id="2" creationId="{629BBAC5-FCA0-4747-8AFD-BD7BD81E36DE}"/>
          </ac:spMkLst>
        </pc:spChg>
        <pc:spChg chg="mod">
          <ac:chgData name="" userId="8d921d30ff90c978" providerId="LiveId" clId="{06E3D6AA-7AEC-4CDB-9291-0C3C4CE9578A}" dt="2025-01-06T14:12:25.553" v="18" actId="20577"/>
          <ac:spMkLst>
            <pc:docMk/>
            <pc:sldMk cId="2853933347" sldId="748"/>
            <ac:spMk id="3074" creationId="{9153E127-9250-4635-AA27-E818B5AAF878}"/>
          </ac:spMkLst>
        </pc:spChg>
      </pc:sldChg>
      <pc:sldChg chg="addSp modSp">
        <pc:chgData name="" userId="8d921d30ff90c978" providerId="LiveId" clId="{06E3D6AA-7AEC-4CDB-9291-0C3C4CE9578A}" dt="2025-01-06T17:15:49.454" v="96" actId="1076"/>
        <pc:sldMkLst>
          <pc:docMk/>
          <pc:sldMk cId="1538299523" sldId="749"/>
        </pc:sldMkLst>
        <pc:spChg chg="mod">
          <ac:chgData name="" userId="8d921d30ff90c978" providerId="LiveId" clId="{06E3D6AA-7AEC-4CDB-9291-0C3C4CE9578A}" dt="2025-01-06T17:13:38.443" v="93" actId="1076"/>
          <ac:spMkLst>
            <pc:docMk/>
            <pc:sldMk cId="1538299523" sldId="749"/>
            <ac:spMk id="4" creationId="{95161311-3D7A-43EE-9088-E1FD12120EFF}"/>
          </ac:spMkLst>
        </pc:spChg>
        <pc:spChg chg="mod">
          <ac:chgData name="" userId="8d921d30ff90c978" providerId="LiveId" clId="{06E3D6AA-7AEC-4CDB-9291-0C3C4CE9578A}" dt="2025-01-06T14:12:30.179" v="20" actId="20577"/>
          <ac:spMkLst>
            <pc:docMk/>
            <pc:sldMk cId="1538299523" sldId="749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17:15:49.454" v="96" actId="1076"/>
          <ac:picMkLst>
            <pc:docMk/>
            <pc:sldMk cId="1538299523" sldId="749"/>
            <ac:picMk id="3" creationId="{C3DBC631-3B43-4EA2-B03D-C045D1EA4BB2}"/>
          </ac:picMkLst>
        </pc:picChg>
      </pc:sldChg>
      <pc:sldChg chg="modSp">
        <pc:chgData name="" userId="8d921d30ff90c978" providerId="LiveId" clId="{06E3D6AA-7AEC-4CDB-9291-0C3C4CE9578A}" dt="2025-01-06T18:30:11.163" v="396" actId="20577"/>
        <pc:sldMkLst>
          <pc:docMk/>
          <pc:sldMk cId="1479031248" sldId="750"/>
        </pc:sldMkLst>
        <pc:spChg chg="mod">
          <ac:chgData name="" userId="8d921d30ff90c978" providerId="LiveId" clId="{06E3D6AA-7AEC-4CDB-9291-0C3C4CE9578A}" dt="2025-01-06T18:30:11.163" v="396" actId="20577"/>
          <ac:spMkLst>
            <pc:docMk/>
            <pc:sldMk cId="1479031248" sldId="750"/>
            <ac:spMk id="5" creationId="{D061385F-74F9-4EAB-B8F1-40832BA369C8}"/>
          </ac:spMkLst>
        </pc:spChg>
        <pc:spChg chg="mod">
          <ac:chgData name="" userId="8d921d30ff90c978" providerId="LiveId" clId="{06E3D6AA-7AEC-4CDB-9291-0C3C4CE9578A}" dt="2025-01-06T14:12:37.362" v="24" actId="20577"/>
          <ac:spMkLst>
            <pc:docMk/>
            <pc:sldMk cId="1479031248" sldId="750"/>
            <ac:spMk id="3074" creationId="{9153E127-9250-4635-AA27-E818B5AAF878}"/>
          </ac:spMkLst>
        </pc:spChg>
      </pc:sldChg>
      <pc:sldChg chg="addSp delSp modSp">
        <pc:chgData name="" userId="8d921d30ff90c978" providerId="LiveId" clId="{06E3D6AA-7AEC-4CDB-9291-0C3C4CE9578A}" dt="2025-01-06T20:11:54.093" v="478" actId="1076"/>
        <pc:sldMkLst>
          <pc:docMk/>
          <pc:sldMk cId="1565342365" sldId="751"/>
        </pc:sldMkLst>
        <pc:spChg chg="mod">
          <ac:chgData name="" userId="8d921d30ff90c978" providerId="LiveId" clId="{06E3D6AA-7AEC-4CDB-9291-0C3C4CE9578A}" dt="2025-01-06T20:11:54.093" v="478" actId="1076"/>
          <ac:spMkLst>
            <pc:docMk/>
            <pc:sldMk cId="1565342365" sldId="751"/>
            <ac:spMk id="5" creationId="{AAE05175-2053-4E0B-A824-EB19AA77FDBE}"/>
          </ac:spMkLst>
        </pc:spChg>
        <pc:spChg chg="mod">
          <ac:chgData name="" userId="8d921d30ff90c978" providerId="LiveId" clId="{06E3D6AA-7AEC-4CDB-9291-0C3C4CE9578A}" dt="2025-01-06T14:12:40.983" v="26" actId="20577"/>
          <ac:spMkLst>
            <pc:docMk/>
            <pc:sldMk cId="1565342365" sldId="751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18:31:09.355" v="400" actId="14100"/>
          <ac:picMkLst>
            <pc:docMk/>
            <pc:sldMk cId="1565342365" sldId="751"/>
            <ac:picMk id="2" creationId="{C32761BB-1CFD-4540-8D21-C4CF2E0E88A0}"/>
          </ac:picMkLst>
        </pc:picChg>
        <pc:picChg chg="del mod">
          <ac:chgData name="" userId="8d921d30ff90c978" providerId="LiveId" clId="{06E3D6AA-7AEC-4CDB-9291-0C3C4CE9578A}" dt="2025-01-06T18:29:05.342" v="360" actId="478"/>
          <ac:picMkLst>
            <pc:docMk/>
            <pc:sldMk cId="1565342365" sldId="751"/>
            <ac:picMk id="8" creationId="{71A9E8D8-73D1-428A-86A3-831A37AE8BA8}"/>
          </ac:picMkLst>
        </pc:picChg>
      </pc:sldChg>
      <pc:sldChg chg="addSp delSp modSp">
        <pc:chgData name="" userId="8d921d30ff90c978" providerId="LiveId" clId="{06E3D6AA-7AEC-4CDB-9291-0C3C4CE9578A}" dt="2025-01-06T18:41:32.901" v="475" actId="1076"/>
        <pc:sldMkLst>
          <pc:docMk/>
          <pc:sldMk cId="769603527" sldId="752"/>
        </pc:sldMkLst>
        <pc:graphicFrameChg chg="add mod modGraphic">
          <ac:chgData name="" userId="8d921d30ff90c978" providerId="LiveId" clId="{06E3D6AA-7AEC-4CDB-9291-0C3C4CE9578A}" dt="2025-01-06T18:41:32.901" v="475" actId="1076"/>
          <ac:graphicFrameMkLst>
            <pc:docMk/>
            <pc:sldMk cId="769603527" sldId="752"/>
            <ac:graphicFrameMk id="2" creationId="{981A79D7-7956-41B7-ACE4-AF38751375CD}"/>
          </ac:graphicFrameMkLst>
        </pc:graphicFrameChg>
        <pc:graphicFrameChg chg="del">
          <ac:chgData name="" userId="8d921d30ff90c978" providerId="LiveId" clId="{06E3D6AA-7AEC-4CDB-9291-0C3C4CE9578A}" dt="2025-01-06T18:34:05.695" v="447" actId="478"/>
          <ac:graphicFrameMkLst>
            <pc:docMk/>
            <pc:sldMk cId="769603527" sldId="752"/>
            <ac:graphicFrameMk id="3" creationId="{B931B12A-C94F-4271-9D1E-BBBA1317784E}"/>
          </ac:graphicFrameMkLst>
        </pc:graphicFrameChg>
      </pc:sldChg>
      <pc:sldChg chg="addSp delSp modSp">
        <pc:chgData name="" userId="8d921d30ff90c978" providerId="LiveId" clId="{06E3D6AA-7AEC-4CDB-9291-0C3C4CE9578A}" dt="2025-01-06T20:16:49.415" v="748" actId="1076"/>
        <pc:sldMkLst>
          <pc:docMk/>
          <pc:sldMk cId="406548687" sldId="753"/>
        </pc:sldMkLst>
        <pc:spChg chg="add mod">
          <ac:chgData name="" userId="8d921d30ff90c978" providerId="LiveId" clId="{06E3D6AA-7AEC-4CDB-9291-0C3C4CE9578A}" dt="2025-01-06T20:16:49.415" v="748" actId="1076"/>
          <ac:spMkLst>
            <pc:docMk/>
            <pc:sldMk cId="406548687" sldId="753"/>
            <ac:spMk id="8" creationId="{2E357E3B-D1FF-4DF3-A260-0F25B7F5C75D}"/>
          </ac:spMkLst>
        </pc:spChg>
        <pc:spChg chg="mod">
          <ac:chgData name="" userId="8d921d30ff90c978" providerId="LiveId" clId="{06E3D6AA-7AEC-4CDB-9291-0C3C4CE9578A}" dt="2025-01-06T14:12:52.056" v="28" actId="20577"/>
          <ac:spMkLst>
            <pc:docMk/>
            <pc:sldMk cId="406548687" sldId="753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20:13:32.560" v="566" actId="1076"/>
          <ac:picMkLst>
            <pc:docMk/>
            <pc:sldMk cId="406548687" sldId="753"/>
            <ac:picMk id="2" creationId="{E7689482-7A46-471E-8B08-25855B8A52A4}"/>
          </ac:picMkLst>
        </pc:picChg>
        <pc:picChg chg="del">
          <ac:chgData name="" userId="8d921d30ff90c978" providerId="LiveId" clId="{06E3D6AA-7AEC-4CDB-9291-0C3C4CE9578A}" dt="2025-01-06T14:16:39.238" v="60" actId="478"/>
          <ac:picMkLst>
            <pc:docMk/>
            <pc:sldMk cId="406548687" sldId="753"/>
            <ac:picMk id="7" creationId="{A4324866-9B97-4A66-B1B9-A1D711CED9FF}"/>
          </ac:picMkLst>
        </pc:picChg>
      </pc:sldChg>
      <pc:sldChg chg="addSp delSp modSp">
        <pc:chgData name="" userId="8d921d30ff90c978" providerId="LiveId" clId="{06E3D6AA-7AEC-4CDB-9291-0C3C4CE9578A}" dt="2025-01-06T18:06:50.545" v="134" actId="20577"/>
        <pc:sldMkLst>
          <pc:docMk/>
          <pc:sldMk cId="1231559920" sldId="754"/>
        </pc:sldMkLst>
        <pc:spChg chg="mod">
          <ac:chgData name="" userId="8d921d30ff90c978" providerId="LiveId" clId="{06E3D6AA-7AEC-4CDB-9291-0C3C4CE9578A}" dt="2025-01-06T18:06:50.545" v="134" actId="20577"/>
          <ac:spMkLst>
            <pc:docMk/>
            <pc:sldMk cId="1231559920" sldId="754"/>
            <ac:spMk id="2" creationId="{70300A88-6BA8-4ED9-BE88-404B0232C2DD}"/>
          </ac:spMkLst>
        </pc:spChg>
        <pc:spChg chg="mod">
          <ac:chgData name="" userId="8d921d30ff90c978" providerId="LiveId" clId="{06E3D6AA-7AEC-4CDB-9291-0C3C4CE9578A}" dt="2025-01-06T16:37:49.514" v="64" actId="20577"/>
          <ac:spMkLst>
            <pc:docMk/>
            <pc:sldMk cId="1231559920" sldId="754"/>
            <ac:spMk id="3074" creationId="{9153E127-9250-4635-AA27-E818B5AAF878}"/>
          </ac:spMkLst>
        </pc:spChg>
        <pc:picChg chg="add mod">
          <ac:chgData name="" userId="8d921d30ff90c978" providerId="LiveId" clId="{06E3D6AA-7AEC-4CDB-9291-0C3C4CE9578A}" dt="2025-01-06T17:16:55.408" v="102" actId="1076"/>
          <ac:picMkLst>
            <pc:docMk/>
            <pc:sldMk cId="1231559920" sldId="754"/>
            <ac:picMk id="4" creationId="{D4318848-8402-4869-B7D2-D0D920D4EEDC}"/>
          </ac:picMkLst>
        </pc:picChg>
        <pc:picChg chg="del">
          <ac:chgData name="" userId="8d921d30ff90c978" providerId="LiveId" clId="{06E3D6AA-7AEC-4CDB-9291-0C3C4CE9578A}" dt="2025-01-06T17:16:38.967" v="97" actId="478"/>
          <ac:picMkLst>
            <pc:docMk/>
            <pc:sldMk cId="1231559920" sldId="754"/>
            <ac:picMk id="9" creationId="{EECBADF8-01A1-49F2-A30B-14B1680638CD}"/>
          </ac:picMkLst>
        </pc:picChg>
      </pc:sldChg>
      <pc:sldChg chg="addSp delSp modSp add">
        <pc:chgData name="" userId="8d921d30ff90c978" providerId="LiveId" clId="{06E3D6AA-7AEC-4CDB-9291-0C3C4CE9578A}" dt="2025-01-06T18:20:02.409" v="212" actId="1076"/>
        <pc:sldMkLst>
          <pc:docMk/>
          <pc:sldMk cId="9104682" sldId="755"/>
        </pc:sldMkLst>
        <pc:spChg chg="del">
          <ac:chgData name="" userId="8d921d30ff90c978" providerId="LiveId" clId="{06E3D6AA-7AEC-4CDB-9291-0C3C4CE9578A}" dt="2025-01-06T18:19:32.605" v="206" actId="478"/>
          <ac:spMkLst>
            <pc:docMk/>
            <pc:sldMk cId="9104682" sldId="755"/>
            <ac:spMk id="5" creationId="{5755E3B8-DC96-4759-9217-DB36090C02C1}"/>
          </ac:spMkLst>
        </pc:spChg>
        <pc:picChg chg="del">
          <ac:chgData name="" userId="8d921d30ff90c978" providerId="LiveId" clId="{06E3D6AA-7AEC-4CDB-9291-0C3C4CE9578A}" dt="2025-01-06T18:19:29.492" v="203" actId="478"/>
          <ac:picMkLst>
            <pc:docMk/>
            <pc:sldMk cId="9104682" sldId="755"/>
            <ac:picMk id="2" creationId="{0D4E7635-07E8-4FFD-93C8-26E8BEACC8C8}"/>
          </ac:picMkLst>
        </pc:picChg>
        <pc:picChg chg="add mod">
          <ac:chgData name="" userId="8d921d30ff90c978" providerId="LiveId" clId="{06E3D6AA-7AEC-4CDB-9291-0C3C4CE9578A}" dt="2025-01-06T18:20:02.409" v="212" actId="1076"/>
          <ac:picMkLst>
            <pc:docMk/>
            <pc:sldMk cId="9104682" sldId="755"/>
            <ac:picMk id="3" creationId="{48FE1102-248F-43A4-A7B5-71C306928BFD}"/>
          </ac:picMkLst>
        </pc:picChg>
        <pc:picChg chg="del mod">
          <ac:chgData name="" userId="8d921d30ff90c978" providerId="LiveId" clId="{06E3D6AA-7AEC-4CDB-9291-0C3C4CE9578A}" dt="2025-01-06T18:19:30.155" v="205" actId="478"/>
          <ac:picMkLst>
            <pc:docMk/>
            <pc:sldMk cId="9104682" sldId="755"/>
            <ac:picMk id="4" creationId="{5813FF21-2EC3-45C0-B2EC-FC6F520937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D1891A4-2E2F-4979-97AB-9AE0CA7780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34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215E2-5E7C-4DC2-A04A-E255D6F588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3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9C7F08E-CF6E-4C49-9C93-868865BF4B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24E94-00AD-4C02-8EA2-BB6FDFCC10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DDAE902-B44A-4380-988A-B1F3F34D5D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95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15702-C10D-44A8-89AC-65955C5DF9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174B5-B6A0-4ADB-A929-FEDB5BC63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8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D06D-736D-4919-8194-1C987427CB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3EF17-0D40-4F41-8716-08EDBCF9CF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0660012-2DEC-4EF2-BFCA-08603AFA95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26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ED34-41CC-495D-8EC2-83CECD1641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31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53F910A-4AA6-4EC4-A8E6-D5165A4891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24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solid waste district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03" y="2079757"/>
            <a:ext cx="3739393" cy="3739393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0300A88-6BA8-4ED9-BE88-404B0232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302" y="6193523"/>
            <a:ext cx="3739394" cy="4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January 9, 2025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farm tire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061385F-74F9-4EAB-B8F1-40832BA3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9" y="2485099"/>
            <a:ext cx="3437467" cy="301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62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farms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130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residents participated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1,536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tires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264,000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collected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Recycled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4,258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farm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$33,532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of event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$540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 farm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$0.13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BFA1E-B1F8-4D49-A922-26908F68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76" y="227766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E-Waste and TV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AE05175-2053-4E0B-A824-EB19AA77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6" y="2364677"/>
            <a:ext cx="3339042" cy="31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5C8A3D"/>
                </a:solidFill>
                <a:latin typeface="Arial" panose="020B0604020202020204" pitchFamily="34" charset="0"/>
              </a:rPr>
              <a:t>470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participants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57,251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collected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recycled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122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participant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$20,421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of event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$43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 participant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$0.36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Up 14,448 </a:t>
            </a:r>
            <a:r>
              <a:rPr lang="en-US" altLang="en-US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lbs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over 2023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and 108 Cars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761BB-1CFD-4540-8D21-C4CF2E0E8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1" y="2271266"/>
            <a:ext cx="4570582" cy="31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4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2025 mailer to all residents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689482-7A46-471E-8B08-25855B8A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00" y="1911955"/>
            <a:ext cx="3594111" cy="4773537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E357E3B-D1FF-4DF3-A260-0F25B7F5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6" y="2864861"/>
            <a:ext cx="3339042" cy="286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HHW and Ewaste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Advertising Effects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	      HHW      Ewaste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Flyers          44%        35%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Facebook    19%        26%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Newspaper  24%        22%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Web Site      12%        17%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2025 Special collection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pic>
        <p:nvPicPr>
          <p:cNvPr id="1026" name="Picture 2" descr="hhw">
            <a:extLst>
              <a:ext uri="{FF2B5EF4-FFF2-40B4-BE49-F238E27FC236}">
                <a16:creationId xmlns:a16="http://schemas.microsoft.com/office/drawing/2014/main" id="{16E13BEC-C818-411C-8101-60AA1BF9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4" y="2191426"/>
            <a:ext cx="2093700" cy="1544196"/>
          </a:xfrm>
          <a:prstGeom prst="rect">
            <a:avLst/>
          </a:prstGeom>
          <a:noFill/>
          <a:ln w="12700" algn="in">
            <a:solidFill>
              <a:srgbClr val="01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arm Tire Event">
            <a:extLst>
              <a:ext uri="{FF2B5EF4-FFF2-40B4-BE49-F238E27FC236}">
                <a16:creationId xmlns:a16="http://schemas.microsoft.com/office/drawing/2014/main" id="{03B93EA9-3133-4682-8429-1EF93EE0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97" y="2191425"/>
            <a:ext cx="2083173" cy="1544197"/>
          </a:xfrm>
          <a:prstGeom prst="rect">
            <a:avLst/>
          </a:prstGeom>
          <a:noFill/>
          <a:ln w="12700" algn="in">
            <a:solidFill>
              <a:srgbClr val="01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 Waste">
            <a:extLst>
              <a:ext uri="{FF2B5EF4-FFF2-40B4-BE49-F238E27FC236}">
                <a16:creationId xmlns:a16="http://schemas.microsoft.com/office/drawing/2014/main" id="{0EB57312-46AC-4540-9294-BBC4A0B3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29" y="2191426"/>
            <a:ext cx="2063520" cy="1545784"/>
          </a:xfrm>
          <a:prstGeom prst="rect">
            <a:avLst/>
          </a:prstGeom>
          <a:noFill/>
          <a:ln w="12700" algn="in">
            <a:solidFill>
              <a:srgbClr val="01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B3889A-314E-49FD-AE37-CD8A4E4C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07" y="3911674"/>
            <a:ext cx="2328862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Household Hazardous Waste and Paint Collection Program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5C8A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5C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3, 2025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D015B1B-59EF-4DBF-B160-BD29493F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65" y="3911674"/>
            <a:ext cx="2525448" cy="7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 Waste and Television  Collection and Recycling Program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 27, 2025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FEEDC66-4E02-4A2E-93EA-AE5EEAC0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068" y="3911674"/>
            <a:ext cx="2197629" cy="7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 Tire Collection and Recycling Program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5C8A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5C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26, 2025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New solid waste plan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E64A2-64D8-403D-B3E2-A43B2567E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88" y="1983779"/>
            <a:ext cx="5627423" cy="47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New solid waste plan update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1A79D7-7956-41B7-ACE4-AF387513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32004"/>
              </p:ext>
            </p:extLst>
          </p:nvPr>
        </p:nvGraphicFramePr>
        <p:xfrm>
          <a:off x="662517" y="2393195"/>
          <a:ext cx="7818966" cy="3670814"/>
        </p:xfrm>
        <a:graphic>
          <a:graphicData uri="http://schemas.openxmlformats.org/drawingml/2006/table">
            <a:tbl>
              <a:tblPr/>
              <a:tblGrid>
                <a:gridCol w="3145367">
                  <a:extLst>
                    <a:ext uri="{9D8B030D-6E8A-4147-A177-3AD203B41FA5}">
                      <a16:colId xmlns:a16="http://schemas.microsoft.com/office/drawing/2014/main" val="2663785243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4113377270"/>
                    </a:ext>
                  </a:extLst>
                </a:gridCol>
                <a:gridCol w="1541722">
                  <a:extLst>
                    <a:ext uri="{9D8B030D-6E8A-4147-A177-3AD203B41FA5}">
                      <a16:colId xmlns:a16="http://schemas.microsoft.com/office/drawing/2014/main" val="1547794397"/>
                    </a:ext>
                  </a:extLst>
                </a:gridCol>
                <a:gridCol w="1303077">
                  <a:extLst>
                    <a:ext uri="{9D8B030D-6E8A-4147-A177-3AD203B41FA5}">
                      <a16:colId xmlns:a16="http://schemas.microsoft.com/office/drawing/2014/main" val="2189654724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84758055"/>
                    </a:ext>
                  </a:extLst>
                </a:gridCol>
              </a:tblGrid>
              <a:tr h="4310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Ashland County Solid Waste Management District</a:t>
                      </a:r>
                      <a:b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Solid Waste Management Plan Update Schedule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88057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Plan Resolution from Policy Committee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3,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88462"/>
                  </a:ext>
                </a:extLst>
              </a:tr>
              <a:tr h="4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Ohio EPA 45-Day Comment Period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17,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2,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160405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Revise Plan Based on NBO Comments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2023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758107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 with OEPA to Review Changes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276873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Comment Period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30,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43566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Hearing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712682"/>
                  </a:ext>
                </a:extLst>
              </a:tr>
              <a:tr h="234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Revise Plan Based on Public Comments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887153"/>
                  </a:ext>
                </a:extLst>
              </a:tr>
              <a:tr h="199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Policy Committee Adopts Draft Plan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6, 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026077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Ratification (90 Days)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 28,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41452"/>
                  </a:ext>
                </a:extLst>
              </a:tr>
              <a:tr h="199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Policy Committee Certifies Ratification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3,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35190"/>
                  </a:ext>
                </a:extLst>
              </a:tr>
              <a:tr h="199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Ohio EPA Review (90 Days)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17, 2024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 8, 2025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77129"/>
                  </a:ext>
                </a:extLst>
              </a:tr>
              <a:tr h="199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Approval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2/20/2025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3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0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Key metrics on web site for 2023 and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2F5028-538A-43D6-80F9-D5251251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7" y="1927453"/>
            <a:ext cx="3618591" cy="4806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6BE02-69BA-4B93-B3C8-0B2D038B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660" y="1927453"/>
            <a:ext cx="3629590" cy="48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youth education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0300A88-6BA8-4ED9-BE88-404B0232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12" y="2909648"/>
            <a:ext cx="3739394" cy="23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381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presentations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8,175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5C8A3D"/>
                </a:solidFill>
                <a:latin typeface="Arial" panose="020B0604020202020204" pitchFamily="34" charset="0"/>
              </a:rPr>
              <a:t>68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Curriculums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5C8A3D"/>
                </a:solidFill>
                <a:latin typeface="Arial" panose="020B0604020202020204" pitchFamily="34" charset="0"/>
              </a:rPr>
              <a:t>1,476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children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Poster Campaign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 Can Tab Drive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Fair Booth Display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18848-8402-4869-B7D2-D0D920D4E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49" y="2261610"/>
            <a:ext cx="5070294" cy="3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recycling drop-off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755E3B8-DC96-4759-9217-DB36090C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60" y="2815934"/>
            <a:ext cx="3029716" cy="249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drop-off sites open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24hrs/365 days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1,953,840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recycled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$157,038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 costs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$0.08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Up 304,460 </a:t>
            </a:r>
            <a:r>
              <a:rPr lang="en-US" altLang="en-US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lbs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over 2023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E7635-07E8-4FFD-93C8-26E8BEACC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70"/>
          <a:stretch/>
        </p:blipFill>
        <p:spPr>
          <a:xfrm>
            <a:off x="3837478" y="1990368"/>
            <a:ext cx="4329562" cy="1936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13FF21-2EC3-45C0-B2EC-FC6F5209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322" y="4063420"/>
            <a:ext cx="5043873" cy="26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recycling drop-off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E1102-248F-43A4-A7B5-71C30692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7205"/>
            <a:ext cx="9144000" cy="32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/>
              <a:t>2024 residential scrap tire voucher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DF64FE4-64ED-4F78-8BBA-07FD7BD7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00" y="2750451"/>
            <a:ext cx="3032656" cy="252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2,625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tires recycled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129,409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collected and recycled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$15,580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 cost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$5.94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cost/tire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$0.12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Up 10,990 </a:t>
            </a:r>
            <a:r>
              <a:rPr lang="en-US" altLang="en-US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lbs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over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39013-1964-4D83-9DBB-12ADFA49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65" y="2548863"/>
            <a:ext cx="5093451" cy="29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/>
              <a:t>2024 residential freon appliance voucher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29BBAC5-FCA0-4747-8AFD-BD7BD81E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6" y="2646196"/>
            <a:ext cx="3462867" cy="25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140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appliances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recycled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11,200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collected and recycled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$3,025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 cost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$0.27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Up 2,560 </a:t>
            </a:r>
            <a:r>
              <a:rPr lang="en-US" altLang="en-US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lbs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over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2826E-FDA1-4B3C-930A-7FA32B92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734" y="2841207"/>
            <a:ext cx="5275974" cy="21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/>
              <a:t>2024 industrial/commercial technical assistance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5161311-3D7A-43EE-9088-E1FD1212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109" y="1935162"/>
            <a:ext cx="6077782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1528F"/>
                </a:solidFill>
                <a:effectLst/>
                <a:latin typeface="Arial" panose="020B0604020202020204" pitchFamily="34" charset="0"/>
              </a:rPr>
              <a:t>Industrial/Commercial Technical Assistance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Conducted Audit of Mohican State Park Campground.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Technical assistance offered by request.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BC631-3B43-4EA2-B03D-C045D1EA4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3993092"/>
            <a:ext cx="3589867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9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153E127-9250-4635-AA27-E818B5AA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31334"/>
            <a:ext cx="7989752" cy="577003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2024 household hazardous waste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93FF-C425-4520-A0FC-FBBCE4DA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" y="5534158"/>
            <a:ext cx="1151334" cy="11513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5D0D7D0-977E-4FEE-BF26-24E1AADC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72102"/>
            <a:ext cx="3325813" cy="37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B75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5C8A3D"/>
                </a:solidFill>
                <a:latin typeface="Arial" panose="020B0604020202020204" pitchFamily="34" charset="0"/>
              </a:rPr>
              <a:t>762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households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1,600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residents participated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85,194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collected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112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household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77,127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recycled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101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household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$46,701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of event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$61.29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 household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C8A3D"/>
                </a:solidFill>
                <a:effectLst/>
                <a:latin typeface="Arial" panose="020B0604020202020204" pitchFamily="34" charset="0"/>
              </a:rPr>
              <a:t>$0.54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lbs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Up 47,474 </a:t>
            </a:r>
            <a:r>
              <a:rPr lang="en-US" altLang="en-US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lbs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 over 2023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and 454 Cars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00E64-D4F3-46E1-8329-150FAE6C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1" y="2205717"/>
            <a:ext cx="4929175" cy="32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79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479</TotalTime>
  <Words>557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 2</vt:lpstr>
      <vt:lpstr>Dividend</vt:lpstr>
      <vt:lpstr>2024 solid waste district update</vt:lpstr>
      <vt:lpstr>Key metrics on web site for 2023 and 2024</vt:lpstr>
      <vt:lpstr>2024 youth education program</vt:lpstr>
      <vt:lpstr>2024 recycling drop-off program</vt:lpstr>
      <vt:lpstr>2024 recycling drop-off program</vt:lpstr>
      <vt:lpstr>2024 residential scrap tire voucher program</vt:lpstr>
      <vt:lpstr>2024 residential freon appliance voucher program</vt:lpstr>
      <vt:lpstr>2024 industrial/commercial technical assistance</vt:lpstr>
      <vt:lpstr>2024 household hazardous waste</vt:lpstr>
      <vt:lpstr>2024 farm tire collection</vt:lpstr>
      <vt:lpstr>2024 E-Waste and TV collection</vt:lpstr>
      <vt:lpstr>2025 mailer to all residents</vt:lpstr>
      <vt:lpstr>2025 Special collection events</vt:lpstr>
      <vt:lpstr>New solid waste plan update</vt:lpstr>
      <vt:lpstr>New solid waste plan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E-Waste and TV collection</dc:title>
  <dc:creator>jskora</dc:creator>
  <cp:lastModifiedBy>jskora</cp:lastModifiedBy>
  <cp:revision>5</cp:revision>
  <dcterms:created xsi:type="dcterms:W3CDTF">2023-10-12T11:51:18Z</dcterms:created>
  <dcterms:modified xsi:type="dcterms:W3CDTF">2025-01-06T20:17:02Z</dcterms:modified>
</cp:coreProperties>
</file>